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rts/chart1.xml" ContentType="application/vnd.openxmlformats-officedocument.drawingml.chart+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75.xml" ContentType="application/vnd.openxmlformats-officedocument.presentationml.tags+xml"/>
  <Override PartName="/ppt/tags/tag76.xml" ContentType="application/vnd.openxmlformats-officedocument.presentationml.tags+xml"/>
  <Override PartName="/ppt/charts/chart3.xml" ContentType="application/vnd.openxmlformats-officedocument.drawingml.chart+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83.xml" ContentType="application/vnd.openxmlformats-officedocument.presentationml.tags+xml"/>
  <Override PartName="/ppt/tags/tag84.xml" ContentType="application/vnd.openxmlformats-officedocument.presentationml.tag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85.xml" ContentType="application/vnd.openxmlformats-officedocument.presentationml.tags+xml"/>
  <Override PartName="/ppt/tags/tag86.xml" ContentType="application/vnd.openxmlformats-officedocument.presentationml.tags+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34"/>
  </p:handoutMasterIdLst>
  <p:sldIdLst>
    <p:sldId id="287" r:id="rId3"/>
    <p:sldId id="256" r:id="rId4"/>
    <p:sldId id="285" r:id="rId5"/>
    <p:sldId id="261" r:id="rId6"/>
    <p:sldId id="265" r:id="rId7"/>
    <p:sldId id="277" r:id="rId8"/>
    <p:sldId id="291" r:id="rId9"/>
    <p:sldId id="292" r:id="rId10"/>
    <p:sldId id="260" r:id="rId11"/>
    <p:sldId id="262" r:id="rId12"/>
    <p:sldId id="263" r:id="rId13"/>
    <p:sldId id="264" r:id="rId14"/>
    <p:sldId id="266" r:id="rId15"/>
    <p:sldId id="267" r:id="rId16"/>
    <p:sldId id="268" r:id="rId17"/>
    <p:sldId id="269" r:id="rId18"/>
    <p:sldId id="270" r:id="rId19"/>
    <p:sldId id="271" r:id="rId20"/>
    <p:sldId id="272" r:id="rId21"/>
    <p:sldId id="273" r:id="rId22"/>
    <p:sldId id="259" r:id="rId23"/>
    <p:sldId id="275" r:id="rId24"/>
    <p:sldId id="290" r:id="rId25"/>
    <p:sldId id="276" r:id="rId26"/>
    <p:sldId id="274" r:id="rId27"/>
    <p:sldId id="278" r:id="rId28"/>
    <p:sldId id="279" r:id="rId29"/>
    <p:sldId id="280" r:id="rId30"/>
    <p:sldId id="288" r:id="rId31"/>
    <p:sldId id="289" r:id="rId32"/>
    <p:sldId id="25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FFFFFF"/>
    <a:srgbClr val="005CA5"/>
    <a:srgbClr val="164D84"/>
    <a:srgbClr val="33363D"/>
    <a:srgbClr val="232F33"/>
    <a:srgbClr val="222E32"/>
    <a:srgbClr val="171E21"/>
    <a:srgbClr val="003D75"/>
    <a:srgbClr val="A463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4660"/>
  </p:normalViewPr>
  <p:slideViewPr>
    <p:cSldViewPr snapToGrid="0">
      <p:cViewPr varScale="1">
        <p:scale>
          <a:sx n="103" d="100"/>
          <a:sy n="103" d="100"/>
        </p:scale>
        <p:origin x="132" y="354"/>
      </p:cViewPr>
      <p:guideLst>
        <p:guide orient="horz" pos="2137"/>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86637312"/>
        <c:axId val="152429696"/>
      </c:areaChart>
      <c:dateAx>
        <c:axId val="18663731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29696"/>
        <c:crosses val="autoZero"/>
        <c:auto val="1"/>
        <c:lblOffset val="100"/>
        <c:baseTimeUnit val="days"/>
      </c:dateAx>
      <c:valAx>
        <c:axId val="15242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63731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31648"/>
        <c:axId val="186373760"/>
      </c:lineChart>
      <c:catAx>
        <c:axId val="233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373760"/>
        <c:crosses val="autoZero"/>
        <c:auto val="1"/>
        <c:lblAlgn val="ctr"/>
        <c:lblOffset val="100"/>
        <c:noMultiLvlLbl val="0"/>
      </c:catAx>
      <c:valAx>
        <c:axId val="18637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164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409984"/>
        <c:axId val="216047616"/>
      </c:barChart>
      <c:catAx>
        <c:axId val="240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7616"/>
        <c:crosses val="autoZero"/>
        <c:auto val="1"/>
        <c:lblAlgn val="ctr"/>
        <c:lblOffset val="100"/>
        <c:noMultiLvlLbl val="0"/>
      </c:catAx>
      <c:valAx>
        <c:axId val="21604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0998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16454144"/>
        <c:axId val="216049344"/>
      </c:barChart>
      <c:catAx>
        <c:axId val="2164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9344"/>
        <c:crosses val="autoZero"/>
        <c:auto val="1"/>
        <c:lblAlgn val="ctr"/>
        <c:lblOffset val="100"/>
        <c:noMultiLvlLbl val="0"/>
      </c:catAx>
      <c:valAx>
        <c:axId val="21604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64541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2018/11/25</a:t>
            </a:fld>
            <a:endParaRPr lang="zh-CN" altLang="en-US"/>
          </a:p>
        </p:txBody>
      </p:sp>
      <p:sp>
        <p:nvSpPr>
          <p:cNvPr id="4" name="页脚占位符 3">
            <a:extLst>
              <a:ext uri="{FF2B5EF4-FFF2-40B4-BE49-F238E27FC236}">
                <a16:creationId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2018/11/25</a:t>
            </a:fld>
            <a:endParaRPr lang="zh-CN" altLang="en-US"/>
          </a:p>
        </p:txBody>
      </p:sp>
      <p:sp>
        <p:nvSpPr>
          <p:cNvPr id="5" name="页脚占位符 4">
            <a:extLst>
              <a:ext uri="{FF2B5EF4-FFF2-40B4-BE49-F238E27FC236}">
                <a16:creationId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xml"/><Relationship Id="rId1" Type="http://schemas.openxmlformats.org/officeDocument/2006/relationships/tags" Target="../tags/tag3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36.jp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5.xml"/><Relationship Id="rId1" Type="http://schemas.openxmlformats.org/officeDocument/2006/relationships/tags" Target="../tags/tag42.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36.jpg"/><Relationship Id="rId4"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36.jpg"/><Relationship Id="rId4"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image" Target="../media/image35.jpg"/></Relationships>
</file>

<file path=ppt/slides/_rels/slide1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5.xml"/><Relationship Id="rId5" Type="http://schemas.openxmlformats.org/officeDocument/2006/relationships/tags" Target="../tags/tag55.xml"/><Relationship Id="rId4" Type="http://schemas.openxmlformats.org/officeDocument/2006/relationships/tags" Target="../tags/tag54.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19.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8" Type="http://schemas.openxmlformats.org/officeDocument/2006/relationships/tags" Target="../tags/tag67.xml"/><Relationship Id="rId3" Type="http://schemas.openxmlformats.org/officeDocument/2006/relationships/tags" Target="../tags/tag62.xml"/><Relationship Id="rId7" Type="http://schemas.openxmlformats.org/officeDocument/2006/relationships/tags" Target="../tags/tag66.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9"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8.xml"/></Relationships>
</file>

<file path=ppt/slides/_rels/slide22.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tags" Target="../tags/tag71.xml"/><Relationship Id="rId7" Type="http://schemas.openxmlformats.org/officeDocument/2006/relationships/slideLayout" Target="../slideLayouts/slideLayout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9" Type="http://schemas.openxmlformats.org/officeDocument/2006/relationships/chart" Target="../charts/char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chart" Target="../charts/chart3.xml"/><Relationship Id="rId4" Type="http://schemas.openxmlformats.org/officeDocument/2006/relationships/image" Target="../media/image35.jp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8.xml"/><Relationship Id="rId1" Type="http://schemas.openxmlformats.org/officeDocument/2006/relationships/tags" Target="../tags/tag7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0.xml"/><Relationship Id="rId1" Type="http://schemas.openxmlformats.org/officeDocument/2006/relationships/tags" Target="../tags/tag7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 Id="rId4" Type="http://schemas.openxmlformats.org/officeDocument/2006/relationships/chart" Target="../charts/char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 Id="rId4" Type="http://schemas.openxmlformats.org/officeDocument/2006/relationships/chart" Target="../charts/char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39.jpg"/></Relationships>
</file>

<file path=ppt/slides/_rels/slide29.xml.rels><?xml version="1.0" encoding="UTF-8" standalone="yes"?>
<Relationships xmlns="http://schemas.openxmlformats.org/package/2006/relationships"><Relationship Id="rId8" Type="http://schemas.openxmlformats.org/officeDocument/2006/relationships/tags" Target="../tags/tag94.xml"/><Relationship Id="rId3" Type="http://schemas.openxmlformats.org/officeDocument/2006/relationships/tags" Target="../tags/tag89.xml"/><Relationship Id="rId7" Type="http://schemas.openxmlformats.org/officeDocument/2006/relationships/tags" Target="../tags/tag9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40.png"/><Relationship Id="rId5" Type="http://schemas.openxmlformats.org/officeDocument/2006/relationships/tags" Target="../tags/tag91.xml"/><Relationship Id="rId10" Type="http://schemas.openxmlformats.org/officeDocument/2006/relationships/slideLayout" Target="../slideLayouts/slideLayout5.xml"/><Relationship Id="rId4" Type="http://schemas.openxmlformats.org/officeDocument/2006/relationships/tags" Target="../tags/tag90.xml"/><Relationship Id="rId9" Type="http://schemas.openxmlformats.org/officeDocument/2006/relationships/tags" Target="../tags/tag9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microsoft.com/office/2007/relationships/hdphoto" Target="../media/hdphoto1.wdp"/><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chart" Target="../charts/chart1.xml"/><Relationship Id="rId4" Type="http://schemas.openxmlformats.org/officeDocument/2006/relationships/image" Target="../media/image35.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3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
            <a:extLst>
              <a:ext uri="{FF2B5EF4-FFF2-40B4-BE49-F238E27FC236}">
                <a16:creationId xmlns:a16="http://schemas.microsoft.com/office/drawing/2014/main" id="{6CC3468F-BC8A-437E-B16C-F980BB4FD90D}"/>
              </a:ext>
            </a:extLst>
          </p:cNvPr>
          <p:cNvGrpSpPr>
            <a:grpSpLocks noChangeAspect="1"/>
          </p:cNvGrpSpPr>
          <p:nvPr/>
        </p:nvGrpSpPr>
        <p:grpSpPr bwMode="auto">
          <a:xfrm>
            <a:off x="5048275" y="1159891"/>
            <a:ext cx="552934" cy="775844"/>
            <a:chOff x="3649" y="1895"/>
            <a:chExt cx="382" cy="536"/>
          </a:xfrm>
          <a:solidFill>
            <a:schemeClr val="bg1"/>
          </a:solidFill>
        </p:grpSpPr>
        <p:sp>
          <p:nvSpPr>
            <p:cNvPr id="51" name="Freeform 5">
              <a:extLst>
                <a:ext uri="{FF2B5EF4-FFF2-40B4-BE49-F238E27FC236}">
                  <a16:creationId xmlns:a16="http://schemas.microsoft.com/office/drawing/2014/main" id="{16E6CBF2-396B-4BA3-BBB2-C3DC35C1AAB8}"/>
                </a:ext>
              </a:extLst>
            </p:cNvPr>
            <p:cNvSpPr>
              <a:spLocks noEditPoints="1"/>
            </p:cNvSpPr>
            <p:nvPr/>
          </p:nvSpPr>
          <p:spPr bwMode="auto">
            <a:xfrm>
              <a:off x="3649" y="1895"/>
              <a:ext cx="382" cy="536"/>
            </a:xfrm>
            <a:custGeom>
              <a:avLst/>
              <a:gdLst>
                <a:gd name="T0" fmla="*/ 115 w 140"/>
                <a:gd name="T1" fmla="*/ 160 h 198"/>
                <a:gd name="T2" fmla="*/ 97 w 140"/>
                <a:gd name="T3" fmla="*/ 133 h 198"/>
                <a:gd name="T4" fmla="*/ 78 w 140"/>
                <a:gd name="T5" fmla="*/ 105 h 198"/>
                <a:gd name="T6" fmla="*/ 67 w 140"/>
                <a:gd name="T7" fmla="*/ 58 h 198"/>
                <a:gd name="T8" fmla="*/ 74 w 140"/>
                <a:gd name="T9" fmla="*/ 94 h 198"/>
                <a:gd name="T10" fmla="*/ 83 w 140"/>
                <a:gd name="T11" fmla="*/ 94 h 198"/>
                <a:gd name="T12" fmla="*/ 85 w 140"/>
                <a:gd name="T13" fmla="*/ 58 h 198"/>
                <a:gd name="T14" fmla="*/ 106 w 140"/>
                <a:gd name="T15" fmla="*/ 27 h 198"/>
                <a:gd name="T16" fmla="*/ 86 w 140"/>
                <a:gd name="T17" fmla="*/ 0 h 198"/>
                <a:gd name="T18" fmla="*/ 38 w 140"/>
                <a:gd name="T19" fmla="*/ 9 h 198"/>
                <a:gd name="T20" fmla="*/ 39 w 140"/>
                <a:gd name="T21" fmla="*/ 45 h 198"/>
                <a:gd name="T22" fmla="*/ 58 w 140"/>
                <a:gd name="T23" fmla="*/ 58 h 198"/>
                <a:gd name="T24" fmla="*/ 44 w 140"/>
                <a:gd name="T25" fmla="*/ 123 h 198"/>
                <a:gd name="T26" fmla="*/ 26 w 140"/>
                <a:gd name="T27" fmla="*/ 151 h 198"/>
                <a:gd name="T28" fmla="*/ 19 w 140"/>
                <a:gd name="T29" fmla="*/ 160 h 198"/>
                <a:gd name="T30" fmla="*/ 0 w 140"/>
                <a:gd name="T31" fmla="*/ 193 h 198"/>
                <a:gd name="T32" fmla="*/ 135 w 140"/>
                <a:gd name="T33" fmla="*/ 198 h 198"/>
                <a:gd name="T34" fmla="*/ 140 w 140"/>
                <a:gd name="T35" fmla="*/ 179 h 198"/>
                <a:gd name="T36" fmla="*/ 48 w 140"/>
                <a:gd name="T37" fmla="*/ 42 h 198"/>
                <a:gd name="T38" fmla="*/ 46 w 140"/>
                <a:gd name="T39" fmla="*/ 15 h 198"/>
                <a:gd name="T40" fmla="*/ 86 w 140"/>
                <a:gd name="T41" fmla="*/ 10 h 198"/>
                <a:gd name="T42" fmla="*/ 97 w 140"/>
                <a:gd name="T43" fmla="*/ 24 h 198"/>
                <a:gd name="T44" fmla="*/ 85 w 140"/>
                <a:gd name="T45" fmla="*/ 48 h 198"/>
                <a:gd name="T46" fmla="*/ 48 w 140"/>
                <a:gd name="T47" fmla="*/ 42 h 198"/>
                <a:gd name="T48" fmla="*/ 62 w 140"/>
                <a:gd name="T49" fmla="*/ 114 h 198"/>
                <a:gd name="T50" fmla="*/ 87 w 140"/>
                <a:gd name="T51" fmla="*/ 123 h 198"/>
                <a:gd name="T52" fmla="*/ 53 w 140"/>
                <a:gd name="T53" fmla="*/ 132 h 198"/>
                <a:gd name="T54" fmla="*/ 36 w 140"/>
                <a:gd name="T55" fmla="*/ 151 h 198"/>
                <a:gd name="T56" fmla="*/ 49 w 140"/>
                <a:gd name="T57" fmla="*/ 142 h 198"/>
                <a:gd name="T58" fmla="*/ 96 w 140"/>
                <a:gd name="T59" fmla="*/ 142 h 198"/>
                <a:gd name="T60" fmla="*/ 105 w 140"/>
                <a:gd name="T61" fmla="*/ 160 h 198"/>
                <a:gd name="T62" fmla="*/ 36 w 140"/>
                <a:gd name="T63" fmla="*/ 151 h 198"/>
                <a:gd name="T64" fmla="*/ 10 w 140"/>
                <a:gd name="T65" fmla="*/ 188 h 198"/>
                <a:gd name="T66" fmla="*/ 19 w 140"/>
                <a:gd name="T67" fmla="*/ 170 h 198"/>
                <a:gd name="T68" fmla="*/ 110 w 140"/>
                <a:gd name="T69" fmla="*/ 170 h 198"/>
                <a:gd name="T70" fmla="*/ 131 w 140"/>
                <a:gd name="T71" fmla="*/ 1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98">
                  <a:moveTo>
                    <a:pt x="122" y="160"/>
                  </a:moveTo>
                  <a:cubicBezTo>
                    <a:pt x="115" y="160"/>
                    <a:pt x="115" y="160"/>
                    <a:pt x="115" y="160"/>
                  </a:cubicBezTo>
                  <a:cubicBezTo>
                    <a:pt x="115" y="151"/>
                    <a:pt x="115" y="151"/>
                    <a:pt x="115" y="151"/>
                  </a:cubicBezTo>
                  <a:cubicBezTo>
                    <a:pt x="115" y="141"/>
                    <a:pt x="107" y="133"/>
                    <a:pt x="97" y="133"/>
                  </a:cubicBezTo>
                  <a:cubicBezTo>
                    <a:pt x="97" y="123"/>
                    <a:pt x="97" y="123"/>
                    <a:pt x="97" y="123"/>
                  </a:cubicBezTo>
                  <a:cubicBezTo>
                    <a:pt x="97" y="113"/>
                    <a:pt x="89" y="105"/>
                    <a:pt x="78" y="105"/>
                  </a:cubicBezTo>
                  <a:cubicBezTo>
                    <a:pt x="67" y="105"/>
                    <a:pt x="67" y="105"/>
                    <a:pt x="67" y="105"/>
                  </a:cubicBezTo>
                  <a:cubicBezTo>
                    <a:pt x="67" y="58"/>
                    <a:pt x="67" y="58"/>
                    <a:pt x="67" y="58"/>
                  </a:cubicBezTo>
                  <a:cubicBezTo>
                    <a:pt x="74" y="58"/>
                    <a:pt x="74" y="58"/>
                    <a:pt x="74" y="58"/>
                  </a:cubicBezTo>
                  <a:cubicBezTo>
                    <a:pt x="74" y="94"/>
                    <a:pt x="74" y="94"/>
                    <a:pt x="74" y="94"/>
                  </a:cubicBezTo>
                  <a:cubicBezTo>
                    <a:pt x="74" y="96"/>
                    <a:pt x="76" y="99"/>
                    <a:pt x="78" y="99"/>
                  </a:cubicBezTo>
                  <a:cubicBezTo>
                    <a:pt x="81" y="99"/>
                    <a:pt x="83" y="96"/>
                    <a:pt x="83" y="94"/>
                  </a:cubicBezTo>
                  <a:cubicBezTo>
                    <a:pt x="83" y="58"/>
                    <a:pt x="83" y="58"/>
                    <a:pt x="83" y="58"/>
                  </a:cubicBezTo>
                  <a:cubicBezTo>
                    <a:pt x="85" y="58"/>
                    <a:pt x="85" y="58"/>
                    <a:pt x="85" y="58"/>
                  </a:cubicBezTo>
                  <a:cubicBezTo>
                    <a:pt x="93" y="58"/>
                    <a:pt x="100" y="52"/>
                    <a:pt x="102" y="45"/>
                  </a:cubicBezTo>
                  <a:cubicBezTo>
                    <a:pt x="106" y="27"/>
                    <a:pt x="106" y="27"/>
                    <a:pt x="106" y="27"/>
                  </a:cubicBezTo>
                  <a:cubicBezTo>
                    <a:pt x="108" y="20"/>
                    <a:pt x="107" y="14"/>
                    <a:pt x="102" y="9"/>
                  </a:cubicBezTo>
                  <a:cubicBezTo>
                    <a:pt x="98" y="3"/>
                    <a:pt x="92" y="0"/>
                    <a:pt x="86" y="0"/>
                  </a:cubicBezTo>
                  <a:cubicBezTo>
                    <a:pt x="55" y="0"/>
                    <a:pt x="55" y="0"/>
                    <a:pt x="55" y="0"/>
                  </a:cubicBezTo>
                  <a:cubicBezTo>
                    <a:pt x="48" y="0"/>
                    <a:pt x="42" y="3"/>
                    <a:pt x="38" y="9"/>
                  </a:cubicBezTo>
                  <a:cubicBezTo>
                    <a:pt x="34" y="14"/>
                    <a:pt x="33" y="20"/>
                    <a:pt x="34" y="27"/>
                  </a:cubicBezTo>
                  <a:cubicBezTo>
                    <a:pt x="39" y="45"/>
                    <a:pt x="39" y="45"/>
                    <a:pt x="39" y="45"/>
                  </a:cubicBezTo>
                  <a:cubicBezTo>
                    <a:pt x="41" y="52"/>
                    <a:pt x="48" y="58"/>
                    <a:pt x="56" y="58"/>
                  </a:cubicBezTo>
                  <a:cubicBezTo>
                    <a:pt x="58" y="58"/>
                    <a:pt x="58" y="58"/>
                    <a:pt x="58" y="58"/>
                  </a:cubicBezTo>
                  <a:cubicBezTo>
                    <a:pt x="58" y="105"/>
                    <a:pt x="58" y="105"/>
                    <a:pt x="58" y="105"/>
                  </a:cubicBezTo>
                  <a:cubicBezTo>
                    <a:pt x="50" y="108"/>
                    <a:pt x="44" y="115"/>
                    <a:pt x="44" y="123"/>
                  </a:cubicBezTo>
                  <a:cubicBezTo>
                    <a:pt x="44" y="133"/>
                    <a:pt x="44" y="133"/>
                    <a:pt x="44" y="133"/>
                  </a:cubicBezTo>
                  <a:cubicBezTo>
                    <a:pt x="34" y="133"/>
                    <a:pt x="26" y="141"/>
                    <a:pt x="26" y="151"/>
                  </a:cubicBezTo>
                  <a:cubicBezTo>
                    <a:pt x="26" y="160"/>
                    <a:pt x="26" y="160"/>
                    <a:pt x="26" y="160"/>
                  </a:cubicBezTo>
                  <a:cubicBezTo>
                    <a:pt x="19" y="160"/>
                    <a:pt x="19" y="160"/>
                    <a:pt x="19" y="160"/>
                  </a:cubicBezTo>
                  <a:cubicBezTo>
                    <a:pt x="9" y="160"/>
                    <a:pt x="0" y="169"/>
                    <a:pt x="0" y="179"/>
                  </a:cubicBezTo>
                  <a:cubicBezTo>
                    <a:pt x="0" y="193"/>
                    <a:pt x="0" y="193"/>
                    <a:pt x="0" y="193"/>
                  </a:cubicBezTo>
                  <a:cubicBezTo>
                    <a:pt x="0" y="195"/>
                    <a:pt x="3" y="198"/>
                    <a:pt x="5" y="198"/>
                  </a:cubicBezTo>
                  <a:cubicBezTo>
                    <a:pt x="135" y="198"/>
                    <a:pt x="135" y="198"/>
                    <a:pt x="135" y="198"/>
                  </a:cubicBezTo>
                  <a:cubicBezTo>
                    <a:pt x="138" y="198"/>
                    <a:pt x="140" y="195"/>
                    <a:pt x="140" y="193"/>
                  </a:cubicBezTo>
                  <a:cubicBezTo>
                    <a:pt x="140" y="179"/>
                    <a:pt x="140" y="179"/>
                    <a:pt x="140" y="179"/>
                  </a:cubicBezTo>
                  <a:cubicBezTo>
                    <a:pt x="140" y="169"/>
                    <a:pt x="132" y="160"/>
                    <a:pt x="122" y="160"/>
                  </a:cubicBezTo>
                  <a:close/>
                  <a:moveTo>
                    <a:pt x="48" y="42"/>
                  </a:moveTo>
                  <a:cubicBezTo>
                    <a:pt x="44" y="24"/>
                    <a:pt x="44" y="24"/>
                    <a:pt x="44" y="24"/>
                  </a:cubicBezTo>
                  <a:cubicBezTo>
                    <a:pt x="43" y="21"/>
                    <a:pt x="44" y="17"/>
                    <a:pt x="46" y="15"/>
                  </a:cubicBezTo>
                  <a:cubicBezTo>
                    <a:pt x="48" y="12"/>
                    <a:pt x="52" y="10"/>
                    <a:pt x="55" y="10"/>
                  </a:cubicBezTo>
                  <a:cubicBezTo>
                    <a:pt x="86" y="10"/>
                    <a:pt x="86" y="10"/>
                    <a:pt x="86" y="10"/>
                  </a:cubicBezTo>
                  <a:cubicBezTo>
                    <a:pt x="89" y="10"/>
                    <a:pt x="93" y="12"/>
                    <a:pt x="95" y="15"/>
                  </a:cubicBezTo>
                  <a:cubicBezTo>
                    <a:pt x="97" y="17"/>
                    <a:pt x="98" y="21"/>
                    <a:pt x="97" y="24"/>
                  </a:cubicBezTo>
                  <a:cubicBezTo>
                    <a:pt x="92" y="42"/>
                    <a:pt x="92" y="42"/>
                    <a:pt x="92" y="42"/>
                  </a:cubicBezTo>
                  <a:cubicBezTo>
                    <a:pt x="92" y="46"/>
                    <a:pt x="89" y="48"/>
                    <a:pt x="85" y="48"/>
                  </a:cubicBezTo>
                  <a:cubicBezTo>
                    <a:pt x="56" y="48"/>
                    <a:pt x="56" y="48"/>
                    <a:pt x="56" y="48"/>
                  </a:cubicBezTo>
                  <a:cubicBezTo>
                    <a:pt x="52" y="48"/>
                    <a:pt x="49" y="46"/>
                    <a:pt x="48" y="42"/>
                  </a:cubicBezTo>
                  <a:close/>
                  <a:moveTo>
                    <a:pt x="53" y="123"/>
                  </a:moveTo>
                  <a:cubicBezTo>
                    <a:pt x="53" y="118"/>
                    <a:pt x="57" y="114"/>
                    <a:pt x="62" y="114"/>
                  </a:cubicBezTo>
                  <a:cubicBezTo>
                    <a:pt x="78" y="114"/>
                    <a:pt x="78" y="114"/>
                    <a:pt x="78" y="114"/>
                  </a:cubicBezTo>
                  <a:cubicBezTo>
                    <a:pt x="83" y="114"/>
                    <a:pt x="87" y="118"/>
                    <a:pt x="87" y="123"/>
                  </a:cubicBezTo>
                  <a:cubicBezTo>
                    <a:pt x="87" y="132"/>
                    <a:pt x="87" y="132"/>
                    <a:pt x="87" y="132"/>
                  </a:cubicBezTo>
                  <a:cubicBezTo>
                    <a:pt x="53" y="132"/>
                    <a:pt x="53" y="132"/>
                    <a:pt x="53" y="132"/>
                  </a:cubicBezTo>
                  <a:lnTo>
                    <a:pt x="53" y="123"/>
                  </a:lnTo>
                  <a:close/>
                  <a:moveTo>
                    <a:pt x="36" y="151"/>
                  </a:moveTo>
                  <a:cubicBezTo>
                    <a:pt x="36" y="146"/>
                    <a:pt x="40" y="142"/>
                    <a:pt x="45" y="142"/>
                  </a:cubicBezTo>
                  <a:cubicBezTo>
                    <a:pt x="49" y="142"/>
                    <a:pt x="49" y="142"/>
                    <a:pt x="49" y="142"/>
                  </a:cubicBezTo>
                  <a:cubicBezTo>
                    <a:pt x="92" y="142"/>
                    <a:pt x="92" y="142"/>
                    <a:pt x="92" y="142"/>
                  </a:cubicBezTo>
                  <a:cubicBezTo>
                    <a:pt x="96" y="142"/>
                    <a:pt x="96" y="142"/>
                    <a:pt x="96" y="142"/>
                  </a:cubicBezTo>
                  <a:cubicBezTo>
                    <a:pt x="101" y="142"/>
                    <a:pt x="105" y="146"/>
                    <a:pt x="105" y="151"/>
                  </a:cubicBezTo>
                  <a:cubicBezTo>
                    <a:pt x="105" y="160"/>
                    <a:pt x="105" y="160"/>
                    <a:pt x="105" y="160"/>
                  </a:cubicBezTo>
                  <a:cubicBezTo>
                    <a:pt x="36" y="160"/>
                    <a:pt x="36" y="160"/>
                    <a:pt x="36" y="160"/>
                  </a:cubicBezTo>
                  <a:lnTo>
                    <a:pt x="36" y="151"/>
                  </a:lnTo>
                  <a:close/>
                  <a:moveTo>
                    <a:pt x="131" y="188"/>
                  </a:moveTo>
                  <a:cubicBezTo>
                    <a:pt x="10" y="188"/>
                    <a:pt x="10" y="188"/>
                    <a:pt x="10" y="188"/>
                  </a:cubicBezTo>
                  <a:cubicBezTo>
                    <a:pt x="10" y="179"/>
                    <a:pt x="10" y="179"/>
                    <a:pt x="10" y="179"/>
                  </a:cubicBezTo>
                  <a:cubicBezTo>
                    <a:pt x="10" y="174"/>
                    <a:pt x="14" y="170"/>
                    <a:pt x="19" y="170"/>
                  </a:cubicBezTo>
                  <a:cubicBezTo>
                    <a:pt x="31" y="170"/>
                    <a:pt x="31" y="170"/>
                    <a:pt x="31" y="170"/>
                  </a:cubicBezTo>
                  <a:cubicBezTo>
                    <a:pt x="110" y="170"/>
                    <a:pt x="110" y="170"/>
                    <a:pt x="110" y="170"/>
                  </a:cubicBezTo>
                  <a:cubicBezTo>
                    <a:pt x="122" y="170"/>
                    <a:pt x="122" y="170"/>
                    <a:pt x="122" y="170"/>
                  </a:cubicBezTo>
                  <a:cubicBezTo>
                    <a:pt x="127" y="170"/>
                    <a:pt x="131" y="174"/>
                    <a:pt x="131" y="179"/>
                  </a:cubicBezTo>
                  <a:lnTo>
                    <a:pt x="131"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
              <a:extLst>
                <a:ext uri="{FF2B5EF4-FFF2-40B4-BE49-F238E27FC236}">
                  <a16:creationId xmlns:a16="http://schemas.microsoft.com/office/drawing/2014/main" id="{E892FBC5-A4DF-439B-814F-248CA309CC86}"/>
                </a:ext>
              </a:extLst>
            </p:cNvPr>
            <p:cNvSpPr>
              <a:spLocks/>
            </p:cNvSpPr>
            <p:nvPr/>
          </p:nvSpPr>
          <p:spPr bwMode="auto">
            <a:xfrm>
              <a:off x="3788" y="1946"/>
              <a:ext cx="60" cy="22"/>
            </a:xfrm>
            <a:custGeom>
              <a:avLst/>
              <a:gdLst>
                <a:gd name="T0" fmla="*/ 22 w 22"/>
                <a:gd name="T1" fmla="*/ 4 h 8"/>
                <a:gd name="T2" fmla="*/ 18 w 22"/>
                <a:gd name="T3" fmla="*/ 0 h 8"/>
                <a:gd name="T4" fmla="*/ 4 w 22"/>
                <a:gd name="T5" fmla="*/ 0 h 8"/>
                <a:gd name="T6" fmla="*/ 0 w 22"/>
                <a:gd name="T7" fmla="*/ 4 h 8"/>
                <a:gd name="T8" fmla="*/ 4 w 22"/>
                <a:gd name="T9" fmla="*/ 8 h 8"/>
                <a:gd name="T10" fmla="*/ 18 w 22"/>
                <a:gd name="T11" fmla="*/ 8 h 8"/>
                <a:gd name="T12" fmla="*/ 22 w 2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22" y="4"/>
                  </a:moveTo>
                  <a:cubicBezTo>
                    <a:pt x="22" y="2"/>
                    <a:pt x="20" y="0"/>
                    <a:pt x="18" y="0"/>
                  </a:cubicBezTo>
                  <a:cubicBezTo>
                    <a:pt x="4" y="0"/>
                    <a:pt x="4" y="0"/>
                    <a:pt x="4" y="0"/>
                  </a:cubicBezTo>
                  <a:cubicBezTo>
                    <a:pt x="2" y="0"/>
                    <a:pt x="0" y="2"/>
                    <a:pt x="0" y="4"/>
                  </a:cubicBezTo>
                  <a:cubicBezTo>
                    <a:pt x="0" y="6"/>
                    <a:pt x="2" y="8"/>
                    <a:pt x="4" y="8"/>
                  </a:cubicBezTo>
                  <a:cubicBezTo>
                    <a:pt x="18" y="8"/>
                    <a:pt x="18" y="8"/>
                    <a:pt x="18" y="8"/>
                  </a:cubicBezTo>
                  <a:cubicBezTo>
                    <a:pt x="20" y="8"/>
                    <a:pt x="22" y="6"/>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
              <a:extLst>
                <a:ext uri="{FF2B5EF4-FFF2-40B4-BE49-F238E27FC236}">
                  <a16:creationId xmlns:a16="http://schemas.microsoft.com/office/drawing/2014/main" id="{CDBF4444-ECCA-4DBB-B453-173D77C9D465}"/>
                </a:ext>
              </a:extLst>
            </p:cNvPr>
            <p:cNvSpPr>
              <a:spLocks/>
            </p:cNvSpPr>
            <p:nvPr/>
          </p:nvSpPr>
          <p:spPr bwMode="auto">
            <a:xfrm>
              <a:off x="3862" y="1946"/>
              <a:ext cx="24" cy="22"/>
            </a:xfrm>
            <a:custGeom>
              <a:avLst/>
              <a:gdLst>
                <a:gd name="T0" fmla="*/ 4 w 9"/>
                <a:gd name="T1" fmla="*/ 8 h 8"/>
                <a:gd name="T2" fmla="*/ 5 w 9"/>
                <a:gd name="T3" fmla="*/ 8 h 8"/>
                <a:gd name="T4" fmla="*/ 9 w 9"/>
                <a:gd name="T5" fmla="*/ 4 h 8"/>
                <a:gd name="T6" fmla="*/ 5 w 9"/>
                <a:gd name="T7" fmla="*/ 0 h 8"/>
                <a:gd name="T8" fmla="*/ 4 w 9"/>
                <a:gd name="T9" fmla="*/ 0 h 8"/>
                <a:gd name="T10" fmla="*/ 0 w 9"/>
                <a:gd name="T11" fmla="*/ 4 h 8"/>
                <a:gd name="T12" fmla="*/ 4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4" y="8"/>
                  </a:moveTo>
                  <a:cubicBezTo>
                    <a:pt x="5" y="8"/>
                    <a:pt x="5" y="8"/>
                    <a:pt x="5" y="8"/>
                  </a:cubicBezTo>
                  <a:cubicBezTo>
                    <a:pt x="8" y="8"/>
                    <a:pt x="9" y="6"/>
                    <a:pt x="9" y="4"/>
                  </a:cubicBezTo>
                  <a:cubicBezTo>
                    <a:pt x="9" y="2"/>
                    <a:pt x="8" y="0"/>
                    <a:pt x="5"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10">
            <a:extLst>
              <a:ext uri="{FF2B5EF4-FFF2-40B4-BE49-F238E27FC236}">
                <a16:creationId xmlns:a16="http://schemas.microsoft.com/office/drawing/2014/main" id="{097D48B9-4BFC-4D2E-9784-BFAA616868E5}"/>
              </a:ext>
            </a:extLst>
          </p:cNvPr>
          <p:cNvGrpSpPr>
            <a:grpSpLocks noChangeAspect="1"/>
          </p:cNvGrpSpPr>
          <p:nvPr/>
        </p:nvGrpSpPr>
        <p:grpSpPr bwMode="auto">
          <a:xfrm>
            <a:off x="7641531" y="1323456"/>
            <a:ext cx="885852" cy="448716"/>
            <a:chOff x="4507" y="1813"/>
            <a:chExt cx="612" cy="310"/>
          </a:xfrm>
          <a:solidFill>
            <a:schemeClr val="bg1"/>
          </a:solidFill>
        </p:grpSpPr>
        <p:sp>
          <p:nvSpPr>
            <p:cNvPr id="55" name="Freeform 11">
              <a:extLst>
                <a:ext uri="{FF2B5EF4-FFF2-40B4-BE49-F238E27FC236}">
                  <a16:creationId xmlns:a16="http://schemas.microsoft.com/office/drawing/2014/main" id="{2992A05F-8127-4D51-B491-1AA353E47B19}"/>
                </a:ext>
              </a:extLst>
            </p:cNvPr>
            <p:cNvSpPr>
              <a:spLocks noEditPoints="1"/>
            </p:cNvSpPr>
            <p:nvPr/>
          </p:nvSpPr>
          <p:spPr bwMode="auto">
            <a:xfrm>
              <a:off x="4507"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
              <a:extLst>
                <a:ext uri="{FF2B5EF4-FFF2-40B4-BE49-F238E27FC236}">
                  <a16:creationId xmlns:a16="http://schemas.microsoft.com/office/drawing/2014/main" id="{1F1CB45C-7468-47DA-B480-B46D6BED6DBC}"/>
                </a:ext>
              </a:extLst>
            </p:cNvPr>
            <p:cNvSpPr>
              <a:spLocks/>
            </p:cNvSpPr>
            <p:nvPr/>
          </p:nvSpPr>
          <p:spPr bwMode="auto">
            <a:xfrm>
              <a:off x="4579"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3">
              <a:extLst>
                <a:ext uri="{FF2B5EF4-FFF2-40B4-BE49-F238E27FC236}">
                  <a16:creationId xmlns:a16="http://schemas.microsoft.com/office/drawing/2014/main" id="{0CCBD0D3-CD94-40CE-B70F-4E3F4505682C}"/>
                </a:ext>
              </a:extLst>
            </p:cNvPr>
            <p:cNvSpPr>
              <a:spLocks/>
            </p:cNvSpPr>
            <p:nvPr/>
          </p:nvSpPr>
          <p:spPr bwMode="auto">
            <a:xfrm>
              <a:off x="4553" y="1986"/>
              <a:ext cx="107"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
              <a:extLst>
                <a:ext uri="{FF2B5EF4-FFF2-40B4-BE49-F238E27FC236}">
                  <a16:creationId xmlns:a16="http://schemas.microsoft.com/office/drawing/2014/main" id="{0B6B771D-4924-449B-ADD3-64A7FA614138}"/>
                </a:ext>
              </a:extLst>
            </p:cNvPr>
            <p:cNvSpPr>
              <a:spLocks/>
            </p:cNvSpPr>
            <p:nvPr/>
          </p:nvSpPr>
          <p:spPr bwMode="auto">
            <a:xfrm>
              <a:off x="4555"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a:extLst>
                <a:ext uri="{FF2B5EF4-FFF2-40B4-BE49-F238E27FC236}">
                  <a16:creationId xmlns:a16="http://schemas.microsoft.com/office/drawing/2014/main" id="{E23149C8-E505-4B88-B3B1-EF3F3A3E9065}"/>
                </a:ext>
              </a:extLst>
            </p:cNvPr>
            <p:cNvSpPr>
              <a:spLocks/>
            </p:cNvSpPr>
            <p:nvPr/>
          </p:nvSpPr>
          <p:spPr bwMode="auto">
            <a:xfrm>
              <a:off x="4617" y="1849"/>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09304E54-4990-4EBE-91E0-554B402EE826}"/>
                </a:ext>
              </a:extLst>
            </p:cNvPr>
            <p:cNvSpPr>
              <a:spLocks noEditPoints="1"/>
            </p:cNvSpPr>
            <p:nvPr/>
          </p:nvSpPr>
          <p:spPr bwMode="auto">
            <a:xfrm>
              <a:off x="4714"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E660CCE3-A294-4887-9AA2-22CF1419EDF3}"/>
                </a:ext>
              </a:extLst>
            </p:cNvPr>
            <p:cNvSpPr>
              <a:spLocks/>
            </p:cNvSpPr>
            <p:nvPr/>
          </p:nvSpPr>
          <p:spPr bwMode="auto">
            <a:xfrm>
              <a:off x="4787"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id="{7EE2F86A-C012-4575-9638-577537FD75EA}"/>
                </a:ext>
              </a:extLst>
            </p:cNvPr>
            <p:cNvSpPr>
              <a:spLocks/>
            </p:cNvSpPr>
            <p:nvPr/>
          </p:nvSpPr>
          <p:spPr bwMode="auto">
            <a:xfrm>
              <a:off x="4760"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
              <a:extLst>
                <a:ext uri="{FF2B5EF4-FFF2-40B4-BE49-F238E27FC236}">
                  <a16:creationId xmlns:a16="http://schemas.microsoft.com/office/drawing/2014/main" id="{CD100F5E-6A55-4DD4-B8EF-7DF91322937E}"/>
                </a:ext>
              </a:extLst>
            </p:cNvPr>
            <p:cNvSpPr>
              <a:spLocks/>
            </p:cNvSpPr>
            <p:nvPr/>
          </p:nvSpPr>
          <p:spPr bwMode="auto">
            <a:xfrm>
              <a:off x="4763"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
              <a:extLst>
                <a:ext uri="{FF2B5EF4-FFF2-40B4-BE49-F238E27FC236}">
                  <a16:creationId xmlns:a16="http://schemas.microsoft.com/office/drawing/2014/main" id="{9D43C1A6-282A-42EB-A27F-A7624CE7D9AD}"/>
                </a:ext>
              </a:extLst>
            </p:cNvPr>
            <p:cNvSpPr>
              <a:spLocks/>
            </p:cNvSpPr>
            <p:nvPr/>
          </p:nvSpPr>
          <p:spPr bwMode="auto">
            <a:xfrm>
              <a:off x="4825"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1">
              <a:extLst>
                <a:ext uri="{FF2B5EF4-FFF2-40B4-BE49-F238E27FC236}">
                  <a16:creationId xmlns:a16="http://schemas.microsoft.com/office/drawing/2014/main" id="{D81C9FB8-F6B2-4706-B922-1FACF82ADCE1}"/>
                </a:ext>
              </a:extLst>
            </p:cNvPr>
            <p:cNvSpPr>
              <a:spLocks noEditPoints="1"/>
            </p:cNvSpPr>
            <p:nvPr/>
          </p:nvSpPr>
          <p:spPr bwMode="auto">
            <a:xfrm>
              <a:off x="4922" y="1860"/>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2">
              <a:extLst>
                <a:ext uri="{FF2B5EF4-FFF2-40B4-BE49-F238E27FC236}">
                  <a16:creationId xmlns:a16="http://schemas.microsoft.com/office/drawing/2014/main" id="{110634C7-2BCA-412E-9FBA-61A7098A7BC9}"/>
                </a:ext>
              </a:extLst>
            </p:cNvPr>
            <p:cNvSpPr>
              <a:spLocks/>
            </p:cNvSpPr>
            <p:nvPr/>
          </p:nvSpPr>
          <p:spPr bwMode="auto">
            <a:xfrm>
              <a:off x="4995"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3">
              <a:extLst>
                <a:ext uri="{FF2B5EF4-FFF2-40B4-BE49-F238E27FC236}">
                  <a16:creationId xmlns:a16="http://schemas.microsoft.com/office/drawing/2014/main" id="{83B5C7C6-AB1C-489F-B3BC-2AFC36431856}"/>
                </a:ext>
              </a:extLst>
            </p:cNvPr>
            <p:cNvSpPr>
              <a:spLocks/>
            </p:cNvSpPr>
            <p:nvPr/>
          </p:nvSpPr>
          <p:spPr bwMode="auto">
            <a:xfrm>
              <a:off x="4968"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
              <a:extLst>
                <a:ext uri="{FF2B5EF4-FFF2-40B4-BE49-F238E27FC236}">
                  <a16:creationId xmlns:a16="http://schemas.microsoft.com/office/drawing/2014/main" id="{6C97EFC0-258D-452F-8C3D-E01D6BAD0096}"/>
                </a:ext>
              </a:extLst>
            </p:cNvPr>
            <p:cNvSpPr>
              <a:spLocks/>
            </p:cNvSpPr>
            <p:nvPr/>
          </p:nvSpPr>
          <p:spPr bwMode="auto">
            <a:xfrm>
              <a:off x="4971" y="2054"/>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
              <a:extLst>
                <a:ext uri="{FF2B5EF4-FFF2-40B4-BE49-F238E27FC236}">
                  <a16:creationId xmlns:a16="http://schemas.microsoft.com/office/drawing/2014/main" id="{ED72073A-4B4C-44FC-AD96-CE08BF2B94C4}"/>
                </a:ext>
              </a:extLst>
            </p:cNvPr>
            <p:cNvSpPr>
              <a:spLocks/>
            </p:cNvSpPr>
            <p:nvPr/>
          </p:nvSpPr>
          <p:spPr bwMode="auto">
            <a:xfrm>
              <a:off x="4971" y="2019"/>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
              <a:extLst>
                <a:ext uri="{FF2B5EF4-FFF2-40B4-BE49-F238E27FC236}">
                  <a16:creationId xmlns:a16="http://schemas.microsoft.com/office/drawing/2014/main" id="{0B1C9487-2EAD-4369-8412-E41DDA170F50}"/>
                </a:ext>
              </a:extLst>
            </p:cNvPr>
            <p:cNvSpPr>
              <a:spLocks/>
            </p:cNvSpPr>
            <p:nvPr/>
          </p:nvSpPr>
          <p:spPr bwMode="auto">
            <a:xfrm>
              <a:off x="5033"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29">
            <a:extLst>
              <a:ext uri="{FF2B5EF4-FFF2-40B4-BE49-F238E27FC236}">
                <a16:creationId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01239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val="3338618088"/>
                    </a:ext>
                  </a:extLst>
                </a:gridCol>
                <a:gridCol w="2623457">
                  <a:extLst>
                    <a:ext uri="{9D8B030D-6E8A-4147-A177-3AD203B41FA5}">
                      <a16:colId xmlns:a16="http://schemas.microsoft.com/office/drawing/2014/main" val="2823555706"/>
                    </a:ext>
                  </a:extLst>
                </a:gridCol>
                <a:gridCol w="2623457">
                  <a:extLst>
                    <a:ext uri="{9D8B030D-6E8A-4147-A177-3AD203B41FA5}">
                      <a16:colId xmlns:a16="http://schemas.microsoft.com/office/drawing/2014/main" val="3002769727"/>
                    </a:ext>
                  </a:extLst>
                </a:gridCol>
                <a:gridCol w="2623457">
                  <a:extLst>
                    <a:ext uri="{9D8B030D-6E8A-4147-A177-3AD203B41FA5}">
                      <a16:colId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278131017"/>
                  </a:ext>
                </a:extLst>
              </a:tr>
            </a:tbl>
          </a:graphicData>
        </a:graphic>
      </p:graphicFrame>
      <p:sp>
        <p:nvSpPr>
          <p:cNvPr id="4" name="平行四边形 3">
            <a:extLst>
              <a:ext uri="{FF2B5EF4-FFF2-40B4-BE49-F238E27FC236}">
                <a16:creationId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，射频及惯性导航</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RFID</a:t>
            </a:r>
          </a:p>
        </p:txBody>
      </p:sp>
      <p:sp>
        <p:nvSpPr>
          <p:cNvPr id="47" name="矩形 46">
            <a:extLst>
              <a:ext uri="{FF2B5EF4-FFF2-40B4-BE49-F238E27FC236}">
                <a16:creationId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ownloads\radio-waves.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2102" y="3631656"/>
            <a:ext cx="1126667" cy="112666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10">
            <a:biLevel thresh="25000"/>
            <a:extLst>
              <a:ext uri="{BEBA8EAE-BF5A-486C-A8C5-ECC9F3942E4B}">
                <a14:imgProps xmlns:a14="http://schemas.microsoft.com/office/drawing/2010/main">
                  <a14:imgLayer r:embed="rId11">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3079"/>
                                        </p:tgtEl>
                                        <p:attrNameLst>
                                          <p:attrName>style.visibility</p:attrName>
                                        </p:attrNameLst>
                                      </p:cBhvr>
                                      <p:to>
                                        <p:strVal val="visible"/>
                                      </p:to>
                                    </p:set>
                                    <p:animEffect transition="in" filter="wipe(down)">
                                      <p:cBhvr>
                                        <p:cTn id="68" dur="500"/>
                                        <p:tgtEl>
                                          <p:spTgt spid="3079"/>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239642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2828</Words>
  <Application>Microsoft Office PowerPoint</Application>
  <PresentationFormat>宽屏</PresentationFormat>
  <Paragraphs>256</Paragraphs>
  <Slides>31</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31</vt:i4>
      </vt:variant>
    </vt:vector>
  </HeadingPairs>
  <TitlesOfParts>
    <vt:vector size="39" baseType="lpstr">
      <vt:lpstr>Arial Unicode MS</vt:lpstr>
      <vt:lpstr>等线</vt:lpstr>
      <vt:lpstr>黑体</vt:lpstr>
      <vt:lpstr>微软雅黑</vt:lpstr>
      <vt:lpstr>Arial</vt:lpstr>
      <vt:lpstr>Wingdings</vt: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niyaou</cp:lastModifiedBy>
  <cp:revision>234</cp:revision>
  <dcterms:created xsi:type="dcterms:W3CDTF">2018-02-06T03:06:38Z</dcterms:created>
  <dcterms:modified xsi:type="dcterms:W3CDTF">2018-11-25T05:26:26Z</dcterms:modified>
</cp:coreProperties>
</file>